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69B8C-2749-4661-A284-DC7773EC26A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A02FD-760A-4FD4-BADE-7DC3C833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Obesity on a Global Scale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By: Greg Borowiak</a:t>
            </a:r>
          </a:p>
          <a:p>
            <a:r>
              <a:rPr lang="en-US" dirty="0" smtClean="0"/>
              <a:t>http://www.ted.com/talks/dean_ornish_on_the_world_s_killer_diet.html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Obesity						Greg Borowiak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	Obesity related deaths has become a global epidemic due to poor diet.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Obesity						Greg Borowiak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Rising Epidemic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Cardiovascular disease has risen Globally.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The rate of obesity has increased exponentially in America over the past 10 years.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Obesity also leads to diabetes and hypertension.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276600"/>
            <a:ext cx="3393440" cy="244719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Obesity						Greg Borowiak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6705600" cy="5287963"/>
          </a:xfrm>
        </p:spPr>
        <p:txBody>
          <a:bodyPr/>
          <a:lstStyle/>
          <a:p>
            <a:r>
              <a:rPr lang="en-US" dirty="0" smtClean="0"/>
              <a:t>Obesity is completely preventable.</a:t>
            </a:r>
          </a:p>
          <a:p>
            <a:endParaRPr lang="en-US" dirty="0"/>
          </a:p>
          <a:p>
            <a:r>
              <a:rPr lang="en-US" dirty="0" smtClean="0"/>
              <a:t> Healthy diets in other countries are being replaced with unhealthy ones.</a:t>
            </a:r>
          </a:p>
          <a:p>
            <a:endParaRPr lang="en-US" dirty="0"/>
          </a:p>
          <a:p>
            <a:r>
              <a:rPr lang="en-US" dirty="0" smtClean="0"/>
              <a:t>There is a need to shift the focus back to healthier options in places such as fast-food chains.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Obesity						Greg Borowiak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6705600" cy="5287963"/>
          </a:xfrm>
        </p:spPr>
        <p:txBody>
          <a:bodyPr/>
          <a:lstStyle/>
          <a:p>
            <a:r>
              <a:rPr lang="en-US" dirty="0" smtClean="0"/>
              <a:t>In Africa, obesity related deaths equals the total of HIV/AIDS related deaths.</a:t>
            </a:r>
          </a:p>
          <a:p>
            <a:endParaRPr lang="en-US" dirty="0"/>
          </a:p>
          <a:p>
            <a:r>
              <a:rPr lang="en-US" dirty="0" smtClean="0"/>
              <a:t>It is an expanding epidemic.</a:t>
            </a:r>
          </a:p>
          <a:p>
            <a:endParaRPr lang="en-US" dirty="0"/>
          </a:p>
          <a:p>
            <a:r>
              <a:rPr lang="en-US" dirty="0" smtClean="0"/>
              <a:t>America is more obese than it ever was, and is continuing to get heavier daily.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Obesity						Greg Borowiak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8598293" cy="500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Obesity						Greg Borowiak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51030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	Obesity						Greg Borowiak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118</Words>
  <Application>Microsoft Macintosh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Obesity on a Global Scale</vt:lpstr>
      <vt:lpstr>Slide 2</vt:lpstr>
      <vt:lpstr>A Rising Epidemic</vt:lpstr>
      <vt:lpstr>Slide 4</vt:lpstr>
      <vt:lpstr>Slide 5</vt:lpstr>
      <vt:lpstr>Slide 6</vt:lpstr>
      <vt:lpstr>Slide 7</vt:lpstr>
    </vt:vector>
  </TitlesOfParts>
  <Company>University at Buffalo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</dc:creator>
  <cp:lastModifiedBy>Dr. Mahboob</cp:lastModifiedBy>
  <cp:revision>12</cp:revision>
  <dcterms:created xsi:type="dcterms:W3CDTF">2012-01-31T05:39:54Z</dcterms:created>
  <dcterms:modified xsi:type="dcterms:W3CDTF">2013-06-17T12:34:16Z</dcterms:modified>
</cp:coreProperties>
</file>