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077450" cy="7562850"/>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5pPr>
    <a:lvl6pPr marL="2286000" algn="l" defTabSz="914400" rtl="0" eaLnBrk="1" latinLnBrk="0" hangingPunct="1">
      <a:defRPr kern="1200">
        <a:solidFill>
          <a:schemeClr val="tx1"/>
        </a:solidFill>
        <a:latin typeface="Arial" charset="0"/>
        <a:ea typeface="+mn-ea"/>
        <a:cs typeface="Arial Unicode MS" charset="0"/>
      </a:defRPr>
    </a:lvl6pPr>
    <a:lvl7pPr marL="2743200" algn="l" defTabSz="914400" rtl="0" eaLnBrk="1" latinLnBrk="0" hangingPunct="1">
      <a:defRPr kern="1200">
        <a:solidFill>
          <a:schemeClr val="tx1"/>
        </a:solidFill>
        <a:latin typeface="Arial" charset="0"/>
        <a:ea typeface="+mn-ea"/>
        <a:cs typeface="Arial Unicode MS" charset="0"/>
      </a:defRPr>
    </a:lvl7pPr>
    <a:lvl8pPr marL="3200400" algn="l" defTabSz="914400" rtl="0" eaLnBrk="1" latinLnBrk="0" hangingPunct="1">
      <a:defRPr kern="1200">
        <a:solidFill>
          <a:schemeClr val="tx1"/>
        </a:solidFill>
        <a:latin typeface="Arial" charset="0"/>
        <a:ea typeface="+mn-ea"/>
        <a:cs typeface="Arial Unicode MS" charset="0"/>
      </a:defRPr>
    </a:lvl8pPr>
    <a:lvl9pPr marL="3657600" algn="l" defTabSz="914400" rtl="0" eaLnBrk="1" latinLnBrk="0" hangingPunct="1">
      <a:defRPr kern="1200">
        <a:solidFill>
          <a:schemeClr val="tx1"/>
        </a:solidFill>
        <a:latin typeface="Arial" charset="0"/>
        <a:ea typeface="+mn-ea"/>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9" d="100"/>
          <a:sy n="39" d="100"/>
        </p:scale>
        <p:origin x="-109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w="9525">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fld id="{D75A6779-F7BE-4E34-BE20-EE72A2CDB993}"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61A22DB-03D8-411D-BCEB-BDC14FD0D2C1}" type="slidenum">
              <a:rPr lang="en-US"/>
              <a:pPr/>
              <a:t>1</a:t>
            </a:fld>
            <a:endParaRPr lang="en-US"/>
          </a:p>
        </p:txBody>
      </p:sp>
      <p:sp>
        <p:nvSpPr>
          <p:cNvPr id="14337"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4338"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92695EC-2A95-469A-91F9-5B83B8F713DE}" type="slidenum">
              <a:rPr lang="en-US"/>
              <a:pPr/>
              <a:t>10</a:t>
            </a:fld>
            <a:endParaRPr lang="en-US"/>
          </a:p>
        </p:txBody>
      </p:sp>
      <p:sp>
        <p:nvSpPr>
          <p:cNvPr id="23553"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4D8D19-B05F-41D7-BF0A-1F19615B5EA4}" type="slidenum">
              <a:rPr lang="en-US"/>
              <a:pPr/>
              <a:t>11</a:t>
            </a:fld>
            <a:endParaRPr lang="en-US"/>
          </a:p>
        </p:txBody>
      </p:sp>
      <p:sp>
        <p:nvSpPr>
          <p:cNvPr id="24577"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A0A79C-343A-431A-98AE-117D82E4B917}" type="slidenum">
              <a:rPr lang="en-US"/>
              <a:pPr/>
              <a:t>2</a:t>
            </a:fld>
            <a:endParaRPr lang="en-US"/>
          </a:p>
        </p:txBody>
      </p:sp>
      <p:sp>
        <p:nvSpPr>
          <p:cNvPr id="15361"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5362"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0B17E3-CCE2-49EE-8715-3D53143C84F8}" type="slidenum">
              <a:rPr lang="en-US"/>
              <a:pPr/>
              <a:t>3</a:t>
            </a:fld>
            <a:endParaRPr lang="en-US"/>
          </a:p>
        </p:txBody>
      </p:sp>
      <p:sp>
        <p:nvSpPr>
          <p:cNvPr id="16385"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6386"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38824E1-1928-49FF-B016-C521B514C1C5}" type="slidenum">
              <a:rPr lang="en-US"/>
              <a:pPr/>
              <a:t>4</a:t>
            </a:fld>
            <a:endParaRPr lang="en-US"/>
          </a:p>
        </p:txBody>
      </p:sp>
      <p:sp>
        <p:nvSpPr>
          <p:cNvPr id="17409"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7410"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3E52FE3-A0A3-4870-ACA6-F78876C81EBC}" type="slidenum">
              <a:rPr lang="en-US"/>
              <a:pPr/>
              <a:t>5</a:t>
            </a:fld>
            <a:endParaRPr lang="en-US"/>
          </a:p>
        </p:txBody>
      </p:sp>
      <p:sp>
        <p:nvSpPr>
          <p:cNvPr id="18433"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28F2A78-F88B-486C-B075-D09ED895EE73}" type="slidenum">
              <a:rPr lang="en-US"/>
              <a:pPr/>
              <a:t>6</a:t>
            </a:fld>
            <a:endParaRPr lang="en-US"/>
          </a:p>
        </p:txBody>
      </p:sp>
      <p:sp>
        <p:nvSpPr>
          <p:cNvPr id="19457"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98590AF-FCBD-43A5-B02E-153A6A1C95EA}" type="slidenum">
              <a:rPr lang="en-US"/>
              <a:pPr/>
              <a:t>7</a:t>
            </a:fld>
            <a:endParaRPr lang="en-US"/>
          </a:p>
        </p:txBody>
      </p:sp>
      <p:sp>
        <p:nvSpPr>
          <p:cNvPr id="20481"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F2647D-EC2B-4D68-9641-1C74486F2749}" type="slidenum">
              <a:rPr lang="en-US"/>
              <a:pPr/>
              <a:t>8</a:t>
            </a:fld>
            <a:endParaRPr lang="en-US"/>
          </a:p>
        </p:txBody>
      </p:sp>
      <p:sp>
        <p:nvSpPr>
          <p:cNvPr id="21505"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E853E58-A2B3-4C12-B30D-1913ED19BAE7}" type="slidenum">
              <a:rPr lang="en-US"/>
              <a:pPr/>
              <a:t>9</a:t>
            </a:fld>
            <a:endParaRPr lang="en-US"/>
          </a:p>
        </p:txBody>
      </p:sp>
      <p:sp>
        <p:nvSpPr>
          <p:cNvPr id="22529" name="Rectangle 1"/>
          <p:cNvSpPr txBox="1">
            <a:spLocks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6150" cy="16208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4850"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8DDB0901-A5DE-4FA4-8EE2-DE5F26FB374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00EC200-89F9-451C-8B64-379DE0EA338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4088" y="301625"/>
            <a:ext cx="2266950" cy="6457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48450" cy="6457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4E55A446-A226-4FFE-BFDC-40EE4A7E586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5025F0C1-05B7-45BF-8747-6663F53EFC5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6150"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6150"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727BC38-62E0-492B-8C74-2A29052D1D6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70063"/>
            <a:ext cx="4457700"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70063"/>
            <a:ext cx="4457700"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B897DCEC-E52A-425E-83D4-F91ED9BA3E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70975" cy="12604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9688"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9688"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FA44E1D3-6478-49D6-B4C2-0ED32543DF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74A9F71E-1694-43F1-AAC5-74CA0265269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A0EDE816-4AEF-42D7-8A1F-8CD014A9B6B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6287" cy="12811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4038"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6287"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8C4F7051-4C86-4D99-9C94-7BC17959CF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6788" cy="6238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6788"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4850" y="5918200"/>
            <a:ext cx="6046788"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0F5314F9-7819-49C4-902B-B5B41048F23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7800" cy="12604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503238" y="1770063"/>
            <a:ext cx="9067800" cy="4989512"/>
          </a:xfrm>
          <a:prstGeom prst="rect">
            <a:avLst/>
          </a:prstGeom>
          <a:noFill/>
          <a:ln w="9525">
            <a:noFill/>
            <a:round/>
            <a:headEnd/>
            <a:tailEnd/>
          </a:ln>
          <a:effec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503238" y="6889750"/>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defRPr>
            </a:lvl1pPr>
          </a:lstStyle>
          <a:p>
            <a:endParaRPr lang="en-US"/>
          </a:p>
        </p:txBody>
      </p:sp>
      <p:sp>
        <p:nvSpPr>
          <p:cNvPr id="1028" name="Rectangle 4"/>
          <p:cNvSpPr>
            <a:spLocks noGrp="1" noChangeArrowheads="1"/>
          </p:cNvSpPr>
          <p:nvPr>
            <p:ph type="ftr"/>
          </p:nvPr>
        </p:nvSpPr>
        <p:spPr bwMode="auto">
          <a:xfrm>
            <a:off x="3446463" y="6889750"/>
            <a:ext cx="3192462"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7224713" y="6889750"/>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defRPr>
            </a:lvl1pPr>
          </a:lstStyle>
          <a:p>
            <a:fld id="{81D10E05-00BA-4D2E-A17F-8526F29E376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weight-loss-eating-plan.co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079500" y="1800225"/>
            <a:ext cx="7916863" cy="3421063"/>
          </a:xfrm>
          <a:prstGeom prst="rect">
            <a:avLst/>
          </a:prstGeom>
          <a:noFill/>
          <a:ln w="9525">
            <a:noFill/>
            <a:round/>
            <a:headEnd/>
            <a:tailEnd/>
          </a:ln>
          <a:effectLst/>
        </p:spPr>
        <p:txBody>
          <a:bodyPr lIns="90000" tIns="76752" rIns="90000" bIns="45000"/>
          <a:lstStyle/>
          <a:p>
            <a:pPr algn="ctr">
              <a:tabLst>
                <a:tab pos="723900" algn="l"/>
                <a:tab pos="1447800" algn="l"/>
                <a:tab pos="2171700" algn="l"/>
                <a:tab pos="2895600" algn="l"/>
                <a:tab pos="3619500" algn="l"/>
                <a:tab pos="4343400" algn="l"/>
                <a:tab pos="5067300" algn="l"/>
                <a:tab pos="5791200" algn="l"/>
                <a:tab pos="6515100" algn="l"/>
                <a:tab pos="7239000" algn="l"/>
              </a:tabLst>
            </a:pPr>
            <a:r>
              <a:rPr lang="de-DE" sz="3600" b="1" dirty="0">
                <a:solidFill>
                  <a:srgbClr val="333333"/>
                </a:solidFill>
                <a:latin typeface="Verdana-Bold" charset="0"/>
              </a:rPr>
              <a:t>Weight Loss Eating Plans</a:t>
            </a:r>
          </a:p>
          <a:p>
            <a:pPr algn="ctr">
              <a:tabLst>
                <a:tab pos="723900" algn="l"/>
                <a:tab pos="1447800" algn="l"/>
                <a:tab pos="2171700" algn="l"/>
                <a:tab pos="2895600" algn="l"/>
                <a:tab pos="3619500" algn="l"/>
                <a:tab pos="4343400" algn="l"/>
                <a:tab pos="5067300" algn="l"/>
                <a:tab pos="5791200" algn="l"/>
                <a:tab pos="6515100" algn="l"/>
                <a:tab pos="7239000" algn="l"/>
              </a:tabLst>
            </a:pPr>
            <a:endParaRPr lang="de-DE" sz="3600" b="1" dirty="0">
              <a:solidFill>
                <a:srgbClr val="333333"/>
              </a:solidFill>
              <a:latin typeface="Verdana-Bold" charset="0"/>
            </a:endParaRPr>
          </a:p>
          <a:p>
            <a:pPr>
              <a:tabLst>
                <a:tab pos="723900" algn="l"/>
                <a:tab pos="1447800" algn="l"/>
                <a:tab pos="2171700" algn="l"/>
                <a:tab pos="2895600" algn="l"/>
                <a:tab pos="3619500" algn="l"/>
                <a:tab pos="4343400" algn="l"/>
                <a:tab pos="5067300" algn="l"/>
                <a:tab pos="5791200" algn="l"/>
                <a:tab pos="6515100" algn="l"/>
                <a:tab pos="7239000" algn="l"/>
              </a:tabLst>
            </a:pPr>
            <a:endParaRPr lang="de-DE" sz="1200" b="1" dirty="0">
              <a:solidFill>
                <a:srgbClr val="333333"/>
              </a:solidFill>
              <a:latin typeface="Verdana-Bold" charset="0"/>
            </a:endParaRPr>
          </a:p>
          <a:p>
            <a:pPr algn="ctr">
              <a:tabLst>
                <a:tab pos="723900" algn="l"/>
                <a:tab pos="1447800" algn="l"/>
                <a:tab pos="2171700" algn="l"/>
                <a:tab pos="2895600" algn="l"/>
                <a:tab pos="3619500" algn="l"/>
                <a:tab pos="4343400" algn="l"/>
                <a:tab pos="5067300" algn="l"/>
                <a:tab pos="5791200" algn="l"/>
                <a:tab pos="6515100" algn="l"/>
                <a:tab pos="7239000" algn="l"/>
              </a:tabLst>
            </a:pPr>
            <a:r>
              <a:rPr lang="de-DE" sz="2400" b="1" dirty="0">
                <a:solidFill>
                  <a:srgbClr val="333333"/>
                </a:solidFill>
                <a:latin typeface="Verdana-Bold" charset="0"/>
              </a:rPr>
              <a:t>How To Lose Weight Fast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360363" y="1765300"/>
            <a:ext cx="9185275" cy="1836738"/>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As a person that’s been using </a:t>
            </a:r>
            <a:r>
              <a:rPr lang="de-DE">
                <a:solidFill>
                  <a:srgbClr val="000000"/>
                </a:solidFill>
                <a:hlinkClick r:id="rId3"/>
              </a:rPr>
              <a:t>healthy diet plans</a:t>
            </a:r>
            <a:r>
              <a:rPr lang="de-DE">
                <a:solidFill>
                  <a:srgbClr val="000000"/>
                </a:solidFill>
              </a:rPr>
              <a:t> for several months now, you can rest assured that they the best way to losing unwanted pounds without calorie counting or attending the gym every single day.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Eating plans are a nice, low cost way to have your body burn calories and lose weight fast.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360363" y="1868488"/>
            <a:ext cx="9404350" cy="2273300"/>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I greatly encourage you to find out more about this growing trend, the weight loss eating plan as I believe this knowledge is important for those that struggle with mainstream diets on the market.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It’s really not that difficult at all to develop your own </a:t>
            </a:r>
            <a:r>
              <a:rPr lang="de-DE">
                <a:solidFill>
                  <a:srgbClr val="000000"/>
                </a:solidFill>
                <a:hlinkClick r:id="rId3"/>
              </a:rPr>
              <a:t>healthy eating plan</a:t>
            </a:r>
            <a:r>
              <a:rPr lang="de-DE">
                <a:solidFill>
                  <a:srgbClr val="000000"/>
                </a:solidFill>
              </a:rPr>
              <a:t> that you can enjoy on your own for months to come until you reach your goal.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hlinkClick r:id="rId3"/>
              </a:rPr>
              <a:t>Click here to learn more.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360363" y="1620838"/>
            <a:ext cx="9536112" cy="4681537"/>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A </a:t>
            </a:r>
            <a:r>
              <a:rPr lang="de-DE">
                <a:solidFill>
                  <a:srgbClr val="000000"/>
                </a:solidFill>
                <a:hlinkClick r:id="rId3"/>
              </a:rPr>
              <a:t>Weight loss eating plan</a:t>
            </a:r>
            <a:r>
              <a:rPr lang="de-DE">
                <a:solidFill>
                  <a:srgbClr val="000000"/>
                </a:solidFill>
              </a:rPr>
              <a:t> is what I believe to be the best idea for individuals that struggle with losing weight.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Whether you’re going to the gym everyday, working out, exercising, doing lots of cardio or more, having a successful diet plan that you can stick to is key to losing weight as quick as possible.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650875" y="1800225"/>
            <a:ext cx="8705850" cy="3421063"/>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It’s pretty obvious that </a:t>
            </a:r>
            <a:r>
              <a:rPr lang="de-DE">
                <a:solidFill>
                  <a:srgbClr val="000000"/>
                </a:solidFill>
                <a:hlinkClick r:id="rId3"/>
              </a:rPr>
              <a:t>losing weight</a:t>
            </a:r>
            <a:r>
              <a:rPr lang="de-DE">
                <a:solidFill>
                  <a:srgbClr val="000000"/>
                </a:solidFill>
              </a:rPr>
              <a:t> and having a fit body is probably the number 1 goal that most people have.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Even though some people that are overweight struggle with losing weight and staying motivated, it’s still the most important thing due to health reasons and general happiness.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I believe having an easy to follow weight loss eating plan can help anyone regardless of their weight achieve this goal.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This presentation will go over some tips for individuals that would like to know why a healthy weight loss plan can help you.</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719138" y="1666875"/>
            <a:ext cx="8977312" cy="3375025"/>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The way a </a:t>
            </a:r>
            <a:r>
              <a:rPr lang="de-DE">
                <a:solidFill>
                  <a:srgbClr val="000000"/>
                </a:solidFill>
                <a:hlinkClick r:id="rId3"/>
              </a:rPr>
              <a:t>weight loss eating plan</a:t>
            </a:r>
            <a:r>
              <a:rPr lang="de-DE">
                <a:solidFill>
                  <a:srgbClr val="000000"/>
                </a:solidFill>
              </a:rPr>
              <a:t> works is by either following a plan that someone has already made or by creating your own that you can follow day after day, week after week.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But of course, this requires the knowledge of what a healthy diet plan consists of that’s both filling and capable of burning fat off of your body.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It needs to be foods that you somewhat enjoy and able to keep you motivated to continue with the plan for as long as necessary.</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1860550" y="1793875"/>
            <a:ext cx="6056313" cy="2166938"/>
          </a:xfrm>
          <a:prstGeom prst="rect">
            <a:avLst/>
          </a:prstGeom>
          <a:noFill/>
          <a:ln w="9525">
            <a:noFill/>
            <a:round/>
            <a:headEnd/>
            <a:tailEnd/>
          </a:ln>
          <a:effectLst/>
        </p:spPr>
        <p:txBody>
          <a:bodyPr lIns="90000" tIns="76752" rIns="90000" bIns="45000"/>
          <a:lstStyle/>
          <a:p>
            <a:pPr algn="ctr">
              <a:tabLst>
                <a:tab pos="723900" algn="l"/>
                <a:tab pos="1447800" algn="l"/>
                <a:tab pos="2171700" algn="l"/>
                <a:tab pos="2895600" algn="l"/>
                <a:tab pos="3619500" algn="l"/>
                <a:tab pos="4343400" algn="l"/>
                <a:tab pos="5067300" algn="l"/>
                <a:tab pos="5791200" algn="l"/>
              </a:tabLst>
            </a:pPr>
            <a:r>
              <a:rPr lang="de-DE" sz="3600" b="1">
                <a:solidFill>
                  <a:srgbClr val="000000"/>
                </a:solidFill>
              </a:rPr>
              <a:t>Weight Loss Eating Plans: The Benefits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719138" y="2206625"/>
            <a:ext cx="8467725" cy="674688"/>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de-DE">
                <a:solidFill>
                  <a:srgbClr val="000000"/>
                </a:solidFill>
              </a:rPr>
              <a:t>When and if you further decide that a </a:t>
            </a:r>
            <a:r>
              <a:rPr lang="de-DE">
                <a:solidFill>
                  <a:srgbClr val="000000"/>
                </a:solidFill>
                <a:hlinkClick r:id="rId3"/>
              </a:rPr>
              <a:t>healthy weight loss eating plan</a:t>
            </a:r>
            <a:r>
              <a:rPr lang="de-DE">
                <a:solidFill>
                  <a:srgbClr val="000000"/>
                </a:solidFill>
              </a:rPr>
              <a:t> is the best thing for you to follow, I want you to know that...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539750" y="900113"/>
            <a:ext cx="9536113" cy="603250"/>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1) They aren’t nearly as expensive as most people think.  Many foods can be purchased cheaply that are healthy for your diet.</a:t>
            </a:r>
          </a:p>
        </p:txBody>
      </p:sp>
      <p:sp>
        <p:nvSpPr>
          <p:cNvPr id="9218" name="Text Box 2"/>
          <p:cNvSpPr txBox="1">
            <a:spLocks noChangeArrowheads="1"/>
          </p:cNvSpPr>
          <p:nvPr/>
        </p:nvSpPr>
        <p:spPr bwMode="auto">
          <a:xfrm>
            <a:off x="460375" y="1620838"/>
            <a:ext cx="9617075" cy="603250"/>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2) No need to be super specific on the amount of salts, sugars, protein, etc. that you’re consuming.  As long as you have balanced meals, you WILL lose weight.</a:t>
            </a:r>
          </a:p>
        </p:txBody>
      </p:sp>
      <p:sp>
        <p:nvSpPr>
          <p:cNvPr id="9219" name="Text Box 3"/>
          <p:cNvSpPr txBox="1">
            <a:spLocks noChangeArrowheads="1"/>
          </p:cNvSpPr>
          <p:nvPr/>
        </p:nvSpPr>
        <p:spPr bwMode="auto">
          <a:xfrm>
            <a:off x="539750" y="2339975"/>
            <a:ext cx="9463088" cy="957263"/>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3) Fats and sugars can be good for you as long as you know which ones to eat.  On the other hand, there are fats and sugars that are bad for you as well.  You’ll need to know which ones to eat and which to avoid.</a:t>
            </a:r>
          </a:p>
        </p:txBody>
      </p:sp>
      <p:sp>
        <p:nvSpPr>
          <p:cNvPr id="9220" name="Text Box 4"/>
          <p:cNvSpPr txBox="1">
            <a:spLocks noChangeArrowheads="1"/>
          </p:cNvSpPr>
          <p:nvPr/>
        </p:nvSpPr>
        <p:spPr bwMode="auto">
          <a:xfrm>
            <a:off x="485775" y="3240088"/>
            <a:ext cx="9590088" cy="1371600"/>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4) I am a big supporter of diets that contain carbohydrates and I believe your weight loss eating plan should contain them in each meal.</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de-DE">
                <a:solidFill>
                  <a:srgbClr val="000000"/>
                </a:solidFill>
              </a:rPr>
              <a:t>5) Combining a healthy weight loss plan with exercising and working out is the best way to lose lots of weight in a quick time period.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41325" y="2020888"/>
            <a:ext cx="9094788" cy="2120900"/>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Did I mention that </a:t>
            </a:r>
            <a:r>
              <a:rPr lang="de-DE">
                <a:solidFill>
                  <a:srgbClr val="000000"/>
                </a:solidFill>
                <a:hlinkClick r:id="rId3"/>
              </a:rPr>
              <a:t>weight loss eating plans</a:t>
            </a:r>
            <a:r>
              <a:rPr lang="de-DE">
                <a:solidFill>
                  <a:srgbClr val="000000"/>
                </a:solidFill>
              </a:rPr>
              <a:t> are completely safe as well?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de-DE">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a:solidFill>
                  <a:srgbClr val="000000"/>
                </a:solidFill>
              </a:rPr>
              <a:t> As long as you have the correct knowledge about which foods and drinks to consume, you should have no problem losing weight, staying healthy and living longer.</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539750" y="1620838"/>
            <a:ext cx="9177338" cy="2881312"/>
          </a:xfrm>
          <a:prstGeom prst="rect">
            <a:avLst/>
          </a:prstGeom>
          <a:noFill/>
          <a:ln w="9525">
            <a:noFill/>
            <a:round/>
            <a:headEnd/>
            <a:tailEnd/>
          </a:ln>
          <a:effectLst/>
        </p:spPr>
        <p:txBody>
          <a:bodyPr lIns="90000" tIns="76752"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sz="3600" b="1">
                <a:solidFill>
                  <a:srgbClr val="000000"/>
                </a:solidFill>
              </a:rPr>
              <a:t>Weight Loss Eating Plans: Final Say</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657</Words>
  <PresentationFormat>Custom</PresentationFormat>
  <Paragraphs>50</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Arial</vt:lpstr>
      <vt:lpstr>Arial Unicode MS</vt:lpstr>
      <vt:lpstr>Verdana-Bold</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Mahboob</dc:creator>
  <cp:lastModifiedBy>Dr. Mahboob</cp:lastModifiedBy>
  <cp:revision>5</cp:revision>
  <cp:lastPrinted>1601-01-01T00:00:00Z</cp:lastPrinted>
  <dcterms:created xsi:type="dcterms:W3CDTF">2009-04-16T19:32:33Z</dcterms:created>
  <dcterms:modified xsi:type="dcterms:W3CDTF">2013-05-27T13:19:40Z</dcterms:modified>
</cp:coreProperties>
</file>