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4" r:id="rId2"/>
    <p:sldId id="272" r:id="rId3"/>
    <p:sldId id="275" r:id="rId4"/>
    <p:sldId id="276" r:id="rId5"/>
    <p:sldId id="277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17B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6218" autoAdjust="0"/>
  </p:normalViewPr>
  <p:slideViewPr>
    <p:cSldViewPr>
      <p:cViewPr>
        <p:scale>
          <a:sx n="66" d="100"/>
          <a:sy n="66" d="100"/>
        </p:scale>
        <p:origin x="-432" y="8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92231EE-9394-43F7-B332-03DC626478C4}" type="datetimeFigureOut">
              <a:rPr lang="en-US"/>
              <a:pPr>
                <a:defRPr/>
              </a:pPr>
              <a:t>5/26/2013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0D5141A-05BC-4398-A378-FECCBA3DB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A94155-8269-4242-9ADF-7729CAEC8D4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1E9485-F68A-4CEE-A8B1-5817728BF98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B0D621-A341-4EEE-88C5-25002475DBA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2B7A02-CD75-4744-AFEF-12CE2C4125E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2934B3-4B66-4C8C-ACF6-3DDABDE223E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5CB1B-EAF0-41DB-B0B7-56D1467C7F09}" type="datetimeFigureOut">
              <a:rPr lang="en-US"/>
              <a:pPr>
                <a:defRPr/>
              </a:pPr>
              <a:t>5/26/2013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62641-81B1-43FE-B073-590D07E1E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B7EF8-D8EB-4CF3-9CB8-4F27D6D6D271}" type="datetimeFigureOut">
              <a:rPr lang="en-US"/>
              <a:pPr>
                <a:defRPr/>
              </a:pPr>
              <a:t>5/26/2013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60F46-CE38-4B6F-9B8A-67DEE1C4C3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6B730-4780-4B86-8197-F1F10AEECFEA}" type="datetimeFigureOut">
              <a:rPr lang="en-US"/>
              <a:pPr>
                <a:defRPr/>
              </a:pPr>
              <a:t>5/26/2013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6721F-9E4F-439C-83C5-3D3DD381F2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63D74-09DA-4E07-A47A-5564E4D1BE5D}" type="datetimeFigureOut">
              <a:rPr lang="en-US"/>
              <a:pPr>
                <a:defRPr/>
              </a:pPr>
              <a:t>5/26/2013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B1CB4-E39F-42B6-837F-A629C4EBFF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F2DCB-3B0A-4240-8AAA-28B01194A2BB}" type="datetimeFigureOut">
              <a:rPr lang="en-US"/>
              <a:pPr>
                <a:defRPr/>
              </a:pPr>
              <a:t>5/26/2013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239A4-6FA0-4F85-8FBC-7BE1109C4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2ACFF-5124-4371-82AE-C7ED17AA0FF4}" type="datetimeFigureOut">
              <a:rPr lang="en-US"/>
              <a:pPr>
                <a:defRPr/>
              </a:pPr>
              <a:t>5/26/2013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D8514-10DC-4808-9B44-BB17F77E8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77201-AFE2-4386-94C9-8AF87147D0B8}" type="datetimeFigureOut">
              <a:rPr lang="en-US"/>
              <a:pPr>
                <a:defRPr/>
              </a:pPr>
              <a:t>5/26/2013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1B83F-0A10-45F2-8119-8BC3A4EEE0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CA9A9-A9DA-4EBD-AAAC-79378CD79FC4}" type="datetimeFigureOut">
              <a:rPr lang="en-US"/>
              <a:pPr>
                <a:defRPr/>
              </a:pPr>
              <a:t>5/26/2013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BA86E-AAC7-4A79-BBE4-6C1D11B92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92749-B6E3-4284-9D6A-FFBD11D8D73D}" type="datetimeFigureOut">
              <a:rPr lang="en-US"/>
              <a:pPr>
                <a:defRPr/>
              </a:pPr>
              <a:t>5/26/2013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0C139-AC75-4C21-85D8-2D4E9C5D60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3A473-6370-40D5-A246-9FC04A4325F3}" type="datetimeFigureOut">
              <a:rPr lang="en-US"/>
              <a:pPr>
                <a:defRPr/>
              </a:pPr>
              <a:t>5/26/2013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D0FE0-972B-48C5-B7FA-BDD6B03C69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FEE71-EB8F-4248-BBB2-25BB2DF0A395}" type="datetimeFigureOut">
              <a:rPr lang="en-US"/>
              <a:pPr>
                <a:defRPr/>
              </a:pPr>
              <a:t>5/26/2013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BA7C3-22D2-46E2-9E0F-CAD303F35B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65D9B2-28E2-4BAA-A5B4-CBC9C2880DD2}" type="datetimeFigureOut">
              <a:rPr lang="en-US"/>
              <a:pPr>
                <a:defRPr/>
              </a:pPr>
              <a:t>5/26/2013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3E10B9-DF97-4D0D-B1EF-1085084B0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cdn.bodybuilding.com/img/user_images/growable/2010/06/08/488599/progresspic/15LeBJRx3B6TY8iXy6Rj7uf22qJvNj1060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istolethetv/3483639577/sizes/z/in/photostrea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lickr.com/photos/clintus/5398100405/sizes/z/in/photostrea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estrong.com/article/433411-how-many-sit-ups-should-i-do-to-get-rid-of-belly-fa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://www.bodybuilding.com/" TargetMode="External"/><Relationship Id="rId4" Type="http://schemas.openxmlformats.org/officeDocument/2006/relationships/hyperlink" Target="http://www.mayoclinic.com/health/health-tip/HT00209/rss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76800" y="2057400"/>
            <a:ext cx="3733800" cy="2800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/>
              <a:t>If I do a lot of sit-ups will I get rid of my belly fat? </a:t>
            </a:r>
            <a:endParaRPr lang="en-US" sz="4400" dirty="0">
              <a:solidFill>
                <a:srgbClr val="F117B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TextBox 6"/>
          <p:cNvSpPr txBox="1">
            <a:spLocks noChangeArrowheads="1"/>
          </p:cNvSpPr>
          <p:nvPr/>
        </p:nvSpPr>
        <p:spPr bwMode="auto">
          <a:xfrm>
            <a:off x="0" y="0"/>
            <a:ext cx="37544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Photo credits: </a:t>
            </a:r>
            <a:r>
              <a:rPr lang="en-US">
                <a:latin typeface="Arial" charset="0"/>
                <a:hlinkClick r:id="rId3"/>
              </a:rPr>
              <a:t>Tristan White</a:t>
            </a:r>
            <a:endParaRPr lang="en-US">
              <a:latin typeface="Arial" charset="0"/>
            </a:endParaRPr>
          </a:p>
        </p:txBody>
      </p:sp>
      <p:pic>
        <p:nvPicPr>
          <p:cNvPr id="205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74800"/>
            <a:ext cx="3962400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676400"/>
            <a:ext cx="9144000" cy="37861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0" dirty="0">
                <a:latin typeface="Arial" pitchFamily="34" charset="0"/>
                <a:cs typeface="Arial" pitchFamily="34" charset="0"/>
              </a:rPr>
              <a:t>NO!!!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6"/>
          <p:cNvSpPr txBox="1">
            <a:spLocks noChangeArrowheads="1"/>
          </p:cNvSpPr>
          <p:nvPr/>
        </p:nvSpPr>
        <p:spPr bwMode="auto">
          <a:xfrm>
            <a:off x="0" y="0"/>
            <a:ext cx="289560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Photo credits: </a:t>
            </a:r>
            <a:r>
              <a:rPr lang="en-US">
                <a:latin typeface="Arial" charset="0"/>
                <a:hlinkClick r:id="rId3"/>
              </a:rPr>
              <a:t>istolethetv</a:t>
            </a:r>
            <a:endParaRPr lang="en-US">
              <a:latin typeface="Arial" charset="0"/>
            </a:endParaRPr>
          </a:p>
        </p:txBody>
      </p:sp>
      <p:sp>
        <p:nvSpPr>
          <p:cNvPr id="4099" name="TextBox 6"/>
          <p:cNvSpPr txBox="1">
            <a:spLocks noChangeArrowheads="1"/>
          </p:cNvSpPr>
          <p:nvPr/>
        </p:nvSpPr>
        <p:spPr bwMode="auto">
          <a:xfrm>
            <a:off x="4114800" y="0"/>
            <a:ext cx="5029200" cy="10779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Arial" charset="0"/>
              </a:rPr>
              <a:t>It is not possible to target burn while working out.</a:t>
            </a:r>
          </a:p>
        </p:txBody>
      </p:sp>
      <p:sp>
        <p:nvSpPr>
          <p:cNvPr id="4100" name="TextBox 6"/>
          <p:cNvSpPr txBox="1">
            <a:spLocks noChangeArrowheads="1"/>
          </p:cNvSpPr>
          <p:nvPr/>
        </p:nvSpPr>
        <p:spPr bwMode="auto">
          <a:xfrm>
            <a:off x="0" y="5287963"/>
            <a:ext cx="9144000" cy="1570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Arial" charset="0"/>
              </a:rPr>
              <a:t>So when you do sit-ups to get rid of your belly you actually build muscle which will push the fat out making your belly look bigger.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1066800"/>
            <a:ext cx="56388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0"/>
            <a:ext cx="64008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6"/>
          <p:cNvSpPr txBox="1">
            <a:spLocks noChangeArrowheads="1"/>
          </p:cNvSpPr>
          <p:nvPr/>
        </p:nvSpPr>
        <p:spPr bwMode="auto">
          <a:xfrm>
            <a:off x="5562600" y="6488113"/>
            <a:ext cx="3581400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Photo credits: </a:t>
            </a:r>
            <a:r>
              <a:rPr lang="en-US">
                <a:latin typeface="Arial" charset="0"/>
                <a:hlinkClick r:id="rId4"/>
              </a:rPr>
              <a:t>Clintus McGintus</a:t>
            </a:r>
            <a:endParaRPr lang="en-US">
              <a:latin typeface="Arial" charset="0"/>
            </a:endParaRPr>
          </a:p>
        </p:txBody>
      </p:sp>
      <p:sp>
        <p:nvSpPr>
          <p:cNvPr id="5124" name="TextBox 7"/>
          <p:cNvSpPr txBox="1">
            <a:spLocks noChangeArrowheads="1"/>
          </p:cNvSpPr>
          <p:nvPr/>
        </p:nvSpPr>
        <p:spPr bwMode="auto">
          <a:xfrm>
            <a:off x="0" y="0"/>
            <a:ext cx="2743200" cy="65563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Doing crunches or sit-ups will help strengthen the abs. If you have excess fat in the belly you need to do cardio and be on a good nutrition plan to lose the fat first, or you will appear to be bigger since you are building muscle.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5"/>
          <p:cNvSpPr txBox="1">
            <a:spLocks noChangeArrowheads="1"/>
          </p:cNvSpPr>
          <p:nvPr/>
        </p:nvSpPr>
        <p:spPr bwMode="auto">
          <a:xfrm>
            <a:off x="0" y="4611688"/>
            <a:ext cx="914400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/>
              <a:t>If you want more information go to </a:t>
            </a:r>
            <a:r>
              <a:rPr lang="en-US" sz="2800">
                <a:hlinkClick r:id="rId3"/>
              </a:rPr>
              <a:t>http://www.livestrong.com/article/433411-how-many-sit-ups-should-i-do-to-get-rid-of-belly-fat/ </a:t>
            </a:r>
            <a:r>
              <a:rPr lang="en-US" sz="2800"/>
              <a:t>, </a:t>
            </a:r>
            <a:r>
              <a:rPr lang="en-US" sz="2800">
                <a:hlinkClick r:id="rId4"/>
              </a:rPr>
              <a:t>http://www.mayoclinic.com/health/health-tip/HT00209/rss=1</a:t>
            </a:r>
            <a:r>
              <a:rPr lang="en-US" sz="2800"/>
              <a:t> or </a:t>
            </a:r>
            <a:r>
              <a:rPr lang="en-US" sz="2800">
                <a:hlinkClick r:id="rId5"/>
              </a:rPr>
              <a:t>bodybuilding.com</a:t>
            </a:r>
            <a:r>
              <a:rPr lang="en-US" sz="2800"/>
              <a:t>. </a:t>
            </a:r>
          </a:p>
        </p:txBody>
      </p:sp>
      <p:sp>
        <p:nvSpPr>
          <p:cNvPr id="6147" name="TextBox 6"/>
          <p:cNvSpPr txBox="1">
            <a:spLocks noChangeArrowheads="1"/>
          </p:cNvSpPr>
          <p:nvPr/>
        </p:nvSpPr>
        <p:spPr bwMode="auto">
          <a:xfrm rot="-5400000">
            <a:off x="-1491456" y="1491456"/>
            <a:ext cx="33528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Photo credits: Tristan White</a:t>
            </a:r>
            <a:endParaRPr lang="en-US" b="1"/>
          </a:p>
        </p:txBody>
      </p:sp>
      <p:pic>
        <p:nvPicPr>
          <p:cNvPr id="6148" name="Picture 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1263" y="0"/>
            <a:ext cx="6470650" cy="473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147</Words>
  <Application>Microsoft Office PowerPoint</Application>
  <PresentationFormat>On-screen Show (4:3)</PresentationFormat>
  <Paragraphs>15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Calibri</vt:lpstr>
      <vt:lpstr>Arial</vt:lpstr>
      <vt:lpstr>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DIMENSIONS OF WELLNESS</dc:title>
  <dc:creator>Biray</dc:creator>
  <cp:lastModifiedBy>Dr. Mahboob</cp:lastModifiedBy>
  <cp:revision>45</cp:revision>
  <dcterms:created xsi:type="dcterms:W3CDTF">2010-08-22T13:54:50Z</dcterms:created>
  <dcterms:modified xsi:type="dcterms:W3CDTF">2013-05-26T13:14:42Z</dcterms:modified>
</cp:coreProperties>
</file>